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F6DE-1FD9-48A4-87D5-D598A709CD24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BD83-C8B2-4C84-B736-0119AB65D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8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8F6DE-1FD9-48A4-87D5-D598A709CD24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BD83-C8B2-4C84-B736-0119AB65D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6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kern="1200" smtClean="0">
                <a:latin typeface="+mn-lt"/>
              </a:rPr>
              <a:t>- реинкарнация российских ВУЗов?</a:t>
            </a:r>
            <a:endParaRPr lang="ru-RU" sz="4000" kern="1200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6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1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7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6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УЧАСТНИКИ ТЕХНОЛОГИЧЕСКИХ  ДОЛИН</a:t>
            </a:r>
            <a:endParaRPr lang="ru-RU" sz="2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7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5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9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6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7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2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+mn-lt"/>
              </a:rPr>
              <a:t>СПАСИБО  ЗА  ВНИМАНИЕ</a:t>
            </a:r>
            <a:endParaRPr lang="ru-RU" sz="3600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2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1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5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3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8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7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4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03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Произвольный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- реинкарнация российских ВУЗов?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ТЕХНОЛОГИЧЕСКИХ  ДОЛИН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реинкарнация российских ВУЗов?</dc:title>
  <dc:creator>Самоварова Ольга Владимировна</dc:creator>
  <cp:lastModifiedBy>Самоварова Ольга Владимировна</cp:lastModifiedBy>
  <cp:revision>1</cp:revision>
  <dcterms:created xsi:type="dcterms:W3CDTF">2019-10-18T07:48:56Z</dcterms:created>
  <dcterms:modified xsi:type="dcterms:W3CDTF">2019-10-18T07:48:56Z</dcterms:modified>
</cp:coreProperties>
</file>