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7AE2-09F6-49C5-A986-2724B14F895F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A1E4-7F77-425B-A5D7-CB81C7AFD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2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7AE2-09F6-49C5-A986-2724B14F895F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A1E4-7F77-425B-A5D7-CB81C7AFD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Краткое резюме проекта</a:t>
            </a:r>
            <a:br>
              <a:rPr lang="ru-RU" sz="4000" smtClean="0"/>
            </a:br>
            <a:r>
              <a:rPr lang="ru-RU" sz="2700" b="1" smtClean="0"/>
              <a:t>Стратегия кластеризации промышленности в регионе</a:t>
            </a:r>
            <a:br>
              <a:rPr lang="ru-RU" sz="2700" b="1" smtClean="0"/>
            </a:br>
            <a:r>
              <a:rPr lang="ru-RU" sz="2700" b="1" smtClean="0"/>
              <a:t>на примере Липецкой области</a:t>
            </a:r>
            <a:br>
              <a:rPr lang="ru-RU" sz="2700" b="1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3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Этапы  формирования стратегии КРЭДО-кластеризации</a:t>
            </a:r>
            <a:br>
              <a:rPr lang="ru-RU" sz="2400" b="1" smtClean="0"/>
            </a:b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ФУНКЦИОНАЛЬНЫЕ   СТРАТЕГИИ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5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Стратегия  регулирования и господдержки кластеризации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Предложенный   подход   к   проведению кластеризации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2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Определены точки  роста  для развития кластеров  в регионе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9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Определены   кластерообразующие    «идеи-причины» </a:t>
            </a:r>
            <a:br>
              <a:rPr lang="ru-RU" sz="2400" b="1" smtClean="0"/>
            </a:br>
            <a:r>
              <a:rPr lang="ru-RU" sz="2400" b="1" smtClean="0"/>
              <a:t>для предприятий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2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Определены первоочередные: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2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Региональный    рейтинг </a:t>
            </a:r>
            <a:br>
              <a:rPr lang="ru-RU" sz="2400" b="1" smtClean="0"/>
            </a:br>
            <a:r>
              <a:rPr lang="ru-RU" sz="2400" b="1" smtClean="0"/>
              <a:t>значимых  предприятий и кластерных групп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Разработана  стратегия организационного   развития   кластеров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3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Разработана  методика Мониторинга кластеров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1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Липецкая область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3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Разработана  методика  оценки конкурентоспособности</a:t>
            </a:r>
            <a:br>
              <a:rPr lang="ru-RU" sz="2400" b="1" smtClean="0"/>
            </a:br>
            <a:r>
              <a:rPr lang="ru-RU" sz="2400" b="1" smtClean="0"/>
              <a:t>кластеров и кластерных продуктов  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Пример профиля конкурентоспособности кластера </a:t>
            </a:r>
            <a:r>
              <a:rPr lang="ru-RU" sz="1800" b="1" smtClean="0"/>
              <a:t>(без учета весовых коэффициентов)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02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/>
              <a:t>Пример профиля конкурентоспособности </a:t>
            </a:r>
            <a:br>
              <a:rPr lang="ru-RU" sz="2400" b="1" smtClean="0"/>
            </a:br>
            <a:r>
              <a:rPr lang="ru-RU" sz="2400" b="1" smtClean="0"/>
              <a:t>кластерного продукта -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Разработана методика Бенчмаркинга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04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Разработаны предложения по изменению   регионального   законодательства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32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Georgia" pitchFamily="18" charset="0"/>
            </a:pPr>
            <a:r>
              <a:rPr lang="ru-RU" sz="2400" b="1" smtClean="0"/>
              <a:t>При запуске кластеризации  на первое место </a:t>
            </a:r>
            <a:br>
              <a:rPr lang="ru-RU" sz="2400" b="1" smtClean="0"/>
            </a:br>
            <a:r>
              <a:rPr lang="ru-RU" sz="2400" b="1" smtClean="0"/>
              <a:t>выходит   «ЧЕЛОВЕЧЕСКИЙ ФАКТОР»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9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/>
              <a:t>Этапы формирования кластера 1</a:t>
            </a:r>
            <a:br>
              <a:rPr lang="ru-RU" sz="2400" b="1" smtClean="0"/>
            </a:b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4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/>
              <a:t>Этапы формирования кластера 2</a:t>
            </a:r>
            <a:br>
              <a:rPr lang="ru-RU" sz="2400" b="1" smtClean="0"/>
            </a:b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1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/>
              <a:t>Предложена    федеральная   инициатива   для Липецкой области – </a:t>
            </a:r>
            <a:br>
              <a:rPr lang="ru-RU" sz="2000" b="1" smtClean="0"/>
            </a:br>
            <a:r>
              <a:rPr lang="ru-RU" sz="2400" b="1" smtClean="0"/>
              <a:t>ПРОГРАММА    ЭКОЛОГИЗАЦИИ  ПРОМЫШЛЕННОСТИ </a:t>
            </a:r>
            <a:br>
              <a:rPr lang="ru-RU" sz="2400" b="1" smtClean="0"/>
            </a:br>
            <a:r>
              <a:rPr lang="ru-RU" sz="2400" b="1" smtClean="0"/>
              <a:t>И ПРОМЫШЛЕННОЙ СРЕДЫ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1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Информационно-аналитическая система </a:t>
            </a:r>
            <a:br>
              <a:rPr lang="ru-RU" sz="2400" b="1" smtClean="0"/>
            </a:br>
            <a:r>
              <a:rPr lang="ru-RU" sz="2400" b="1" smtClean="0"/>
              <a:t>управления промышленными кластерами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Основные проблемы </a:t>
            </a:r>
            <a:br>
              <a:rPr lang="ru-RU" sz="2400" b="1" smtClean="0"/>
            </a:br>
            <a:r>
              <a:rPr lang="ru-RU" sz="2400" b="1" smtClean="0"/>
              <a:t>развития  промышленности в регионе</a:t>
            </a:r>
            <a:br>
              <a:rPr lang="ru-RU" sz="2400" b="1" smtClean="0"/>
            </a:b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smtClean="0"/>
              <a:t>Платформа «1С:Предприятие 8.2»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41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32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71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Разработана   дорожная  карта  кластеризации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7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Ожидаемые результаты кластеризации  к  2020 г.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64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Основные результаты проекта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54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Разработанные  методические материалы по механизмам кластеризации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84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Тиражирование результатов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1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b="1" smtClean="0"/>
              <a:t>СПАСИБО   ЗА   ВНИМАНИЕ  !</a:t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Ольга Самоварова,  к.э.н.</a:t>
            </a:r>
            <a:b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Президент группы компаний </a:t>
            </a:r>
            <a:r>
              <a: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SPG</a:t>
            </a:r>
            <a: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Генеральный    директор   ООО «ЦКП»</a:t>
            </a:r>
            <a:b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+7 (812) 313 31 21</a:t>
            </a:r>
            <a:b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samovarova@spg-group.ru</a:t>
            </a:r>
            <a: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Задачи  выполненного  проекта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4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Сильные  и слабые стороны  проекта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5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Основные этапы  проекта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9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7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Стратегия кластеризации промышленности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2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Предложена  Концепция   кластеризации  КРЭДО 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8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Экран (4:3)</PresentationFormat>
  <Paragraphs>35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  Краткое резюме проекта Стратегия кластеризации промышленности в регионе на примере Липецкой области   </vt:lpstr>
      <vt:lpstr>Липецкая область</vt:lpstr>
      <vt:lpstr>Основные проблемы  развития  промышленности в регионе </vt:lpstr>
      <vt:lpstr>Задачи  выполненного  проекта</vt:lpstr>
      <vt:lpstr>Сильные  и слабые стороны  проекта</vt:lpstr>
      <vt:lpstr>Основные этапы  проекта</vt:lpstr>
      <vt:lpstr>Презентация PowerPoint</vt:lpstr>
      <vt:lpstr>Стратегия кластеризации промышленности</vt:lpstr>
      <vt:lpstr>Предложена  Концепция   кластеризации  КРЭДО </vt:lpstr>
      <vt:lpstr>Этапы  формирования стратегии КРЭДО-кластеризации </vt:lpstr>
      <vt:lpstr>ФУНКЦИОНАЛЬНЫЕ   СТРАТЕГИИ</vt:lpstr>
      <vt:lpstr>Стратегия  регулирования и господдержки кластеризации</vt:lpstr>
      <vt:lpstr>Предложенный   подход   к   проведению кластеризации</vt:lpstr>
      <vt:lpstr>Определены точки  роста  для развития кластеров  в регионе</vt:lpstr>
      <vt:lpstr>Определены   кластерообразующие    «идеи-причины»  для предприятий</vt:lpstr>
      <vt:lpstr>Определены первоочередные:</vt:lpstr>
      <vt:lpstr>Региональный    рейтинг  значимых  предприятий и кластерных групп</vt:lpstr>
      <vt:lpstr>Разработана  стратегия организационного   развития   кластеров</vt:lpstr>
      <vt:lpstr>Разработана  методика Мониторинга кластеров</vt:lpstr>
      <vt:lpstr>Разработана  методика  оценки конкурентоспособности кластеров и кластерных продуктов  </vt:lpstr>
      <vt:lpstr>Пример профиля конкурентоспособности кластера (без учета весовых коэффициентов)</vt:lpstr>
      <vt:lpstr>Пример профиля конкурентоспособности  кластерного продукта -</vt:lpstr>
      <vt:lpstr>Разработана методика Бенчмаркинга</vt:lpstr>
      <vt:lpstr>Разработаны предложения по изменению   регионального   законодательства</vt:lpstr>
      <vt:lpstr>При запуске кластеризации  на первое место  выходит   «ЧЕЛОВЕЧЕСКИЙ ФАКТОР»</vt:lpstr>
      <vt:lpstr>Этапы формирования кластера 1 </vt:lpstr>
      <vt:lpstr>Этапы формирования кластера 2 </vt:lpstr>
      <vt:lpstr>Предложена    федеральная   инициатива   для Липецкой области –  ПРОГРАММА    ЭКОЛОГИЗАЦИИ  ПРОМЫШЛЕННОСТИ  И ПРОМЫШЛЕННОЙ СРЕДЫ</vt:lpstr>
      <vt:lpstr>Информационно-аналитическая система  управления промышленными кластерами</vt:lpstr>
      <vt:lpstr>Платформа «1С:Предприятие 8.2»</vt:lpstr>
      <vt:lpstr>Презентация PowerPoint</vt:lpstr>
      <vt:lpstr>Презентация PowerPoint</vt:lpstr>
      <vt:lpstr>Разработана   дорожная  карта  кластеризации</vt:lpstr>
      <vt:lpstr>Ожидаемые результаты кластеризации  к  2020 г.</vt:lpstr>
      <vt:lpstr>Основные результаты проекта</vt:lpstr>
      <vt:lpstr>Разработанные  методические материалы по механизмам кластеризации</vt:lpstr>
      <vt:lpstr>Тиражирование результатов</vt:lpstr>
      <vt:lpstr>СПАСИБО   ЗА   ВНИМАНИЕ  !  Ольга Самоварова,  к.э.н.  Президент группы компаний SPG Генеральный    директор   ООО «ЦКП» +7 (812) 313 31 21 samovarova@spg-group.ru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Краткое резюме проекта Стратегия кластеризации промышленности в регионе на примере Липецкой области   </dc:title>
  <dc:creator>Самоварова Ольга Владимировна</dc:creator>
  <cp:lastModifiedBy>Самоварова Ольга Владимировна</cp:lastModifiedBy>
  <cp:revision>1</cp:revision>
  <dcterms:created xsi:type="dcterms:W3CDTF">2015-10-22T18:09:04Z</dcterms:created>
  <dcterms:modified xsi:type="dcterms:W3CDTF">2015-10-22T18:09:04Z</dcterms:modified>
</cp:coreProperties>
</file>