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88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35D-A8F4-4516-8125-8FA4036ADB7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8CC-6127-4205-85EB-7E11A559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5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35D-A8F4-4516-8125-8FA4036ADB7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268CC-6127-4205-85EB-7E11A5594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1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Время думать над стратегией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E7822"/>
                </a:solidFill>
              </a:rPr>
              <a:t>Анализ конкурентоспособности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1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E7822"/>
                </a:solidFill>
              </a:rPr>
              <a:t>Главная цель – повышение конкурентоспособности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6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E7822"/>
                </a:solidFill>
              </a:rPr>
              <a:t>Открытие "видения" - отправной момент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8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E7822"/>
                </a:solidFill>
              </a:rPr>
              <a:t>Основные этапы разработки стратегии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CE7822"/>
                </a:solidFill>
              </a:rPr>
              <a:t>Группа компаний «</a:t>
            </a:r>
            <a:r>
              <a:rPr lang="en-US" sz="3200" smtClean="0">
                <a:solidFill>
                  <a:srgbClr val="CE7822"/>
                </a:solidFill>
              </a:rPr>
              <a:t>SPG</a:t>
            </a:r>
            <a:r>
              <a:rPr lang="ru-RU" sz="3200" smtClean="0">
                <a:solidFill>
                  <a:srgbClr val="CE7822"/>
                </a:solidFill>
              </a:rPr>
              <a:t>»  </a:t>
            </a:r>
            <a:br>
              <a:rPr lang="ru-RU" sz="3200" smtClean="0">
                <a:solidFill>
                  <a:srgbClr val="CE7822"/>
                </a:solidFill>
              </a:rPr>
            </a:br>
            <a:r>
              <a:rPr lang="ru-RU" sz="3200" smtClean="0">
                <a:solidFill>
                  <a:srgbClr val="CE7822"/>
                </a:solidFill>
              </a:rPr>
              <a:t>поможет  Вам  найти  свой  ключ  к  успеху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E7822"/>
                </a:solidFill>
              </a:rPr>
              <a:t>Бизнес без стратегии – времянка без фундамента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2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CE7822"/>
                </a:solidFill>
              </a:rPr>
              <a:t>Укрупнение  бизнеса  в РФ неизбежно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4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E7822"/>
                </a:solidFill>
              </a:rPr>
              <a:t>«Самое важное в войне — это борьба со стратегией врага»  </a:t>
            </a:r>
            <a:br>
              <a:rPr lang="ru-RU" sz="3200" smtClean="0">
                <a:solidFill>
                  <a:srgbClr val="CE7822"/>
                </a:solidFill>
              </a:rPr>
            </a:br>
            <a:r>
              <a:rPr lang="ru-RU" sz="1600" smtClean="0">
                <a:solidFill>
                  <a:srgbClr val="CE7822"/>
                </a:solidFill>
              </a:rPr>
              <a:t>(Сун Цзи) </a:t>
            </a:r>
            <a:endParaRPr lang="ru-RU" sz="16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E7822"/>
                </a:solidFill>
              </a:rPr>
              <a:t>"Изменись или погибни" (Том  Питерс)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7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E7822"/>
                </a:solidFill>
              </a:rPr>
              <a:t>Базовая стратегия. </a:t>
            </a:r>
            <a:br>
              <a:rPr lang="ru-RU" sz="3200" smtClean="0">
                <a:solidFill>
                  <a:srgbClr val="CE7822"/>
                </a:solidFill>
              </a:rPr>
            </a:br>
            <a:r>
              <a:rPr lang="ru-RU" sz="3200" smtClean="0">
                <a:solidFill>
                  <a:srgbClr val="CE7822"/>
                </a:solidFill>
              </a:rPr>
              <a:t>Мыслить глобально, действовать локально 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4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E7822"/>
                </a:solidFill>
              </a:rPr>
              <a:t>Ключевая роль собственников и руководства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CE7822"/>
                </a:solidFill>
              </a:rPr>
              <a:t>Новое время требует новых форм организации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E7822"/>
                </a:solidFill>
              </a:rPr>
              <a:t>Конкурентоспособность определяют 16 основных факторов</a:t>
            </a:r>
            <a:endParaRPr lang="ru-RU" sz="3200" dirty="0">
              <a:solidFill>
                <a:srgbClr val="CE782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8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Произвольный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Время думать над стратегией</vt:lpstr>
      <vt:lpstr>Бизнес без стратегии – времянка без фундамента</vt:lpstr>
      <vt:lpstr>Укрупнение  бизнеса  в РФ неизбежно</vt:lpstr>
      <vt:lpstr>«Самое важное в войне — это борьба со стратегией врага»   (Сун Цзи) </vt:lpstr>
      <vt:lpstr>"Изменись или погибни" (Том  Питерс)</vt:lpstr>
      <vt:lpstr>Базовая стратегия.  Мыслить глобально, действовать локально </vt:lpstr>
      <vt:lpstr>Ключевая роль собственников и руководства</vt:lpstr>
      <vt:lpstr>Новое время требует новых форм организации</vt:lpstr>
      <vt:lpstr>Конкурентоспособность определяют 16 основных факторов</vt:lpstr>
      <vt:lpstr>Анализ конкурентоспособности</vt:lpstr>
      <vt:lpstr>Главная цель – повышение конкурентоспособности</vt:lpstr>
      <vt:lpstr>Открытие "видения" - отправной момент</vt:lpstr>
      <vt:lpstr>Основные этапы разработки стратегии</vt:lpstr>
      <vt:lpstr>Группа компаний «SPG»   поможет  Вам  найти  свой  ключ  к  успеху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думать над стратегией</dc:title>
  <dc:creator>Самоварова Ольга Владимировна</dc:creator>
  <cp:lastModifiedBy>Самоварова Ольга Владимировна</cp:lastModifiedBy>
  <cp:revision>1</cp:revision>
  <dcterms:created xsi:type="dcterms:W3CDTF">2015-10-22T18:00:43Z</dcterms:created>
  <dcterms:modified xsi:type="dcterms:W3CDTF">2015-10-22T18:00:43Z</dcterms:modified>
</cp:coreProperties>
</file>