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7010400" cy="9296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6B29A-6B49-40E0-90DB-4E9C009C6818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81197-4DDA-492C-9546-8DEA97061D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31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6B29A-6B49-40E0-90DB-4E9C009C6818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81197-4DDA-492C-9546-8DEA97061D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759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spggroup1" TargetMode="External"/><Relationship Id="rId2" Type="http://schemas.openxmlformats.org/officeDocument/2006/relationships/hyperlink" Target="http://www.spg-group.ru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b="1" smtClean="0">
                <a:solidFill>
                  <a:schemeClr val="bg1"/>
                </a:solidFill>
                <a:latin typeface="Arial Narrow" panose="020B0606020202030204" pitchFamily="34" charset="0"/>
              </a:rPr>
              <a:t/>
            </a:r>
            <a:br>
              <a:rPr lang="ru-RU" altLang="ru-RU" sz="4000" b="1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ru-RU" altLang="ru-RU" sz="4000" b="1" smtClean="0">
                <a:solidFill>
                  <a:schemeClr val="bg1"/>
                </a:solidFill>
                <a:latin typeface="Arial Narrow" panose="020B0606020202030204" pitchFamily="34" charset="0"/>
              </a:rPr>
              <a:t/>
            </a:r>
            <a:br>
              <a:rPr lang="ru-RU" altLang="ru-RU" sz="4000" b="1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ru-RU" altLang="ru-RU" sz="4000" b="1" smtClean="0">
                <a:solidFill>
                  <a:schemeClr val="bg1"/>
                </a:solidFill>
                <a:latin typeface="Arial Narrow" panose="020B0606020202030204" pitchFamily="34" charset="0"/>
              </a:rPr>
              <a:t/>
            </a:r>
            <a:br>
              <a:rPr lang="ru-RU" altLang="ru-RU" sz="4000" b="1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ru-RU" altLang="ru-RU" sz="4000" b="1" smtClean="0">
                <a:solidFill>
                  <a:schemeClr val="bg1"/>
                </a:solidFill>
                <a:latin typeface="Arial Narrow" panose="020B0606020202030204" pitchFamily="34" charset="0"/>
              </a:rPr>
              <a:t/>
            </a:r>
            <a:br>
              <a:rPr lang="ru-RU" altLang="ru-RU" sz="4000" b="1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ru-RU" altLang="ru-RU" sz="4000" b="1" smtClean="0">
                <a:solidFill>
                  <a:schemeClr val="bg1"/>
                </a:solidFill>
                <a:latin typeface="Arial Narrow" panose="020B0606020202030204" pitchFamily="34" charset="0"/>
              </a:rPr>
              <a:t>10 отличий предприятия ОПК</a:t>
            </a:r>
            <a:br>
              <a:rPr lang="ru-RU" altLang="ru-RU" sz="4000" b="1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ru-RU" altLang="ru-RU" sz="4000" b="1" smtClean="0">
                <a:solidFill>
                  <a:schemeClr val="bg1"/>
                </a:solidFill>
                <a:latin typeface="Arial Narrow" panose="020B0606020202030204" pitchFamily="34" charset="0"/>
              </a:rPr>
              <a:t>и высокотехнологичных</a:t>
            </a:r>
            <a:br>
              <a:rPr lang="ru-RU" altLang="ru-RU" sz="4000" b="1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ru-RU" altLang="ru-RU" sz="4000" b="1" smtClean="0">
                <a:solidFill>
                  <a:schemeClr val="bg1"/>
                </a:solidFill>
                <a:latin typeface="Arial Narrow" panose="020B0606020202030204" pitchFamily="34" charset="0"/>
              </a:rPr>
              <a:t> субъектов МСП</a:t>
            </a:r>
            <a:r>
              <a:rPr lang="ru-RU" altLang="ru-RU" sz="4000" b="1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altLang="ru-RU" sz="4000" b="1" smtClean="0">
                <a:solidFill>
                  <a:schemeClr val="bg1"/>
                </a:solidFill>
                <a:latin typeface="Arial Narrow" panose="020B0606020202030204" pitchFamily="34" charset="0"/>
              </a:rPr>
              <a:t/>
            </a:r>
            <a:br>
              <a:rPr lang="ru-RU" altLang="ru-RU" sz="4000" b="1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endParaRPr lang="ru-RU" altLang="ru-RU" sz="3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810568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/>
              <a:t>6. Регламентация</a:t>
            </a:r>
            <a:endParaRPr lang="ru-RU" sz="36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97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/>
              <a:t>7. Качество</a:t>
            </a:r>
            <a:endParaRPr lang="ru-RU" sz="36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507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/>
              <a:t>8. Система управления</a:t>
            </a:r>
            <a:endParaRPr lang="ru-RU" sz="36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810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/>
              <a:t>9. Темпы и сроки</a:t>
            </a:r>
            <a:endParaRPr lang="ru-RU" sz="36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011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/>
              <a:t>10. Готовность к риску</a:t>
            </a:r>
            <a:endParaRPr lang="ru-RU" sz="36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968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10 ключевых отличий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716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kern="1200" cap="all" smtClean="0">
                <a:latin typeface="Arial Narrow" panose="020B0606020202030204" pitchFamily="34" charset="0"/>
                <a:sym typeface="Calibri"/>
              </a:rPr>
              <a:t>СПАСИБО   ЗА   ВНИМАНИЕ</a:t>
            </a:r>
            <a:r>
              <a:rPr lang="ru-RU" sz="3200" b="1" kern="1200" cap="all" smtClean="0">
                <a:latin typeface="Arial Narrow" panose="020B0606020202030204" pitchFamily="34" charset="0"/>
              </a:rPr>
              <a:t/>
            </a:r>
            <a:br>
              <a:rPr lang="ru-RU" sz="3200" b="1" kern="1200" cap="all" smtClean="0">
                <a:latin typeface="Arial Narrow" panose="020B0606020202030204" pitchFamily="34" charset="0"/>
              </a:rPr>
            </a:br>
            <a:r>
              <a:rPr lang="ru-RU" sz="160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60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ОЛЬГА САМОВАРОВА</a:t>
            </a:r>
            <a:r>
              <a:rPr lang="en-US" sz="16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к.э.н.</a:t>
            </a:r>
            <a:r>
              <a:rPr lang="en-US" sz="16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Управляющий партнер</a:t>
            </a:r>
            <a:br>
              <a:rPr lang="ru-RU" sz="16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smtClean="0">
                <a:latin typeface="+mn-lt"/>
              </a:rPr>
              <a:t>samovarova@spg-group.ru</a:t>
            </a:r>
            <a:r>
              <a:rPr lang="ru-RU" sz="16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smtClean="0">
                <a:latin typeface="Arial" panose="020B0604020202020204" pitchFamily="34" charset="0"/>
                <a:cs typeface="Arial" panose="020B0604020202020204" pitchFamily="34" charset="0"/>
              </a:rPr>
              <a:t>тел. </a:t>
            </a:r>
            <a:r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+7(812) 313-31-21</a:t>
            </a:r>
            <a:r>
              <a:rPr lang="ru-RU" sz="16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br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smtClean="0">
                <a:latin typeface="Arial" panose="020B0604020202020204" pitchFamily="34" charset="0"/>
                <a:cs typeface="Arial" panose="020B0604020202020204" pitchFamily="34" charset="0"/>
              </a:rPr>
              <a:t>Сайт ГК </a:t>
            </a:r>
            <a:r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SPG : </a:t>
            </a:r>
            <a:r>
              <a:rPr lang="en-US" sz="160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www.spg-group.ru</a:t>
            </a:r>
            <a:r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smtClean="0">
                <a:latin typeface="Arial" panose="020B0604020202020204" pitchFamily="34" charset="0"/>
                <a:cs typeface="Arial" panose="020B0604020202020204" pitchFamily="34" charset="0"/>
              </a:rPr>
              <a:t>ФБ  ГК </a:t>
            </a:r>
            <a:r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SPG : </a:t>
            </a:r>
            <a:r>
              <a:rPr lang="en-US" sz="160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https://www.facebook.com/spggroup1</a:t>
            </a:r>
            <a:r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225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736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Объять необъятное?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896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361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1. Корпоративная культура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660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2. Заказчики и потребители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764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3. Экономика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674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/>
              <a:t>4. Офисные и производственные площади</a:t>
            </a:r>
            <a:endParaRPr lang="ru-RU" sz="36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105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/>
              <a:t>5. Доступ на предприятие</a:t>
            </a:r>
            <a:endParaRPr lang="ru-RU" sz="36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7245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</Words>
  <Application>Microsoft Office PowerPoint</Application>
  <PresentationFormat>Экран (4:3)</PresentationFormat>
  <Paragraphs>14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   10 отличий предприятия ОПК и высокотехнологичных  субъектов МСП  </vt:lpstr>
      <vt:lpstr>Презентация PowerPoint</vt:lpstr>
      <vt:lpstr>Объять необъятное?</vt:lpstr>
      <vt:lpstr>Презентация PowerPoint</vt:lpstr>
      <vt:lpstr>1. Корпоративная культура</vt:lpstr>
      <vt:lpstr>2. Заказчики и потребители</vt:lpstr>
      <vt:lpstr>3. Экономика </vt:lpstr>
      <vt:lpstr>4. Офисные и производственные площади</vt:lpstr>
      <vt:lpstr>5. Доступ на предприятие</vt:lpstr>
      <vt:lpstr>6. Регламентация</vt:lpstr>
      <vt:lpstr>7. Качество</vt:lpstr>
      <vt:lpstr>8. Система управления</vt:lpstr>
      <vt:lpstr>9. Темпы и сроки</vt:lpstr>
      <vt:lpstr>10. Готовность к риску</vt:lpstr>
      <vt:lpstr>10 ключевых отличий</vt:lpstr>
      <vt:lpstr>СПАСИБО   ЗА   ВНИМАНИЕ  ОЛЬГА САМОВАРОВА к.э.н. Управляющий партнер  samovarova@spg-group.ru тел. +7(812) 313-31-21                   Сайт ГК SPG : www.spg-group.ru ФБ  ГК SPG : https://www.facebook.com/spggroup1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10 отличий предприятия ОПК и высокотехнологичных  субъектов МСП  </dc:title>
  <dc:creator>Самоварова Ольга Владимировна</dc:creator>
  <cp:lastModifiedBy>Самоварова Ольга Владимировна</cp:lastModifiedBy>
  <cp:revision>1</cp:revision>
  <dcterms:created xsi:type="dcterms:W3CDTF">2020-09-24T19:32:38Z</dcterms:created>
  <dcterms:modified xsi:type="dcterms:W3CDTF">2020-09-24T19:32:38Z</dcterms:modified>
</cp:coreProperties>
</file>