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E9F9-2EB0-4CAD-963A-FE36B94DE1B6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BEFE-B10C-43C6-A111-7E7B1C549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5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EE9F9-2EB0-4CAD-963A-FE36B94DE1B6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BEFE-B10C-43C6-A111-7E7B1C549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9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chemeClr val="bg1">
                    <a:lumMod val="50000"/>
                  </a:schemeClr>
                </a:solidFill>
              </a:rPr>
              <a:t>Как  запустить двигатель инноваций </a:t>
            </a:r>
            <a:br>
              <a:rPr lang="ru-RU" sz="2000" b="1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000" b="1" smtClean="0">
                <a:solidFill>
                  <a:schemeClr val="bg1">
                    <a:lumMod val="50000"/>
                  </a:schemeClr>
                </a:solidFill>
              </a:rPr>
              <a:t>на промышленном предприятии</a:t>
            </a:r>
            <a:br>
              <a:rPr lang="ru-RU" sz="2000" b="1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000" b="1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23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7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20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59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  <a:latin typeface="Cambria" panose="02040503050406030204" pitchFamily="18" charset="0"/>
              </a:rPr>
              <a:t>Пакет СТИР –  доступный прототип </a:t>
            </a:r>
            <a:br>
              <a:rPr lang="ru-RU" smtClean="0">
                <a:solidFill>
                  <a:srgbClr val="D66508"/>
                </a:solidFill>
                <a:latin typeface="Cambria" panose="02040503050406030204" pitchFamily="18" charset="0"/>
              </a:rPr>
            </a:br>
            <a:r>
              <a:rPr lang="ru-RU" smtClean="0">
                <a:solidFill>
                  <a:srgbClr val="D66508"/>
                </a:solidFill>
                <a:latin typeface="Cambria" panose="02040503050406030204" pitchFamily="18" charset="0"/>
              </a:rPr>
              <a:t>оформления нового бизнес-процесса</a:t>
            </a:r>
            <a:endParaRPr lang="ru-RU" dirty="0">
              <a:solidFill>
                <a:srgbClr val="D66508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1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  <a:latin typeface="Cambria" panose="02040503050406030204" pitchFamily="18" charset="0"/>
              </a:rPr>
              <a:t>Текущий исторический момент - реальный  шанс для изменения корпоративной культуры на предприятии</a:t>
            </a:r>
            <a:endParaRPr lang="ru-RU" dirty="0">
              <a:solidFill>
                <a:srgbClr val="D66508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85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  <a:latin typeface="Cambria" panose="02040503050406030204" pitchFamily="18" charset="0"/>
              </a:rPr>
              <a:t>Большого прорыва </a:t>
            </a:r>
            <a:br>
              <a:rPr lang="ru-RU" smtClean="0">
                <a:solidFill>
                  <a:srgbClr val="D66508"/>
                </a:solidFill>
                <a:latin typeface="Cambria" panose="02040503050406030204" pitchFamily="18" charset="0"/>
              </a:rPr>
            </a:br>
            <a:r>
              <a:rPr lang="ru-RU" smtClean="0">
                <a:solidFill>
                  <a:srgbClr val="D66508"/>
                </a:solidFill>
                <a:latin typeface="Cambria" panose="02040503050406030204" pitchFamily="18" charset="0"/>
              </a:rPr>
              <a:t>можно добиться только с помощью общей мотивации</a:t>
            </a:r>
            <a:endParaRPr lang="ru-RU" dirty="0">
              <a:solidFill>
                <a:srgbClr val="D66508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21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200"/>
              </a:spcBef>
            </a:pPr>
            <a:r>
              <a:rPr lang="ru-RU" sz="2200" b="1" smtClean="0">
                <a:solidFill>
                  <a:srgbClr val="1F497D"/>
                </a:solidFill>
              </a:rPr>
              <a:t>СПАСИБО   ЗА   ВНИМАНИЕ  !</a:t>
            </a:r>
            <a:br>
              <a:rPr lang="ru-RU" sz="2200" b="1" smtClean="0">
                <a:solidFill>
                  <a:srgbClr val="1F497D"/>
                </a:solidFill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Управляющий партнер ГК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SPG</a:t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к.э.н.</a:t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smtClean="0">
                <a:latin typeface="Arial" panose="020B0604020202020204" pitchFamily="34" charset="0"/>
                <a:cs typeface="Arial" panose="020B0604020202020204" pitchFamily="34" charset="0"/>
              </a:rPr>
              <a:t>Ольга Самоварова</a:t>
            </a:r>
            <a:br>
              <a:rPr lang="ru-RU" sz="14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(812)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313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samovarova@spg-group.ru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www.spg-group.ru</a:t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 – Москва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</a:rPr>
              <a:t>Итоги и перспективы инноваций  на предприятиях</a:t>
            </a:r>
            <a:endParaRPr lang="ru-RU" dirty="0">
              <a:solidFill>
                <a:srgbClr val="D66508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5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</a:rPr>
              <a:t>Инновационное развитие  –  жизненная необходимость</a:t>
            </a:r>
            <a:endParaRPr lang="ru-RU" dirty="0">
              <a:solidFill>
                <a:srgbClr val="D66508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1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</a:rPr>
              <a:t>Инновационное развитие промышленных предприятий: </a:t>
            </a:r>
            <a:br>
              <a:rPr lang="ru-RU" smtClean="0">
                <a:solidFill>
                  <a:srgbClr val="D66508"/>
                </a:solidFill>
              </a:rPr>
            </a:br>
            <a:r>
              <a:rPr lang="ru-RU" smtClean="0">
                <a:solidFill>
                  <a:srgbClr val="D66508"/>
                </a:solidFill>
              </a:rPr>
              <a:t>срез ситуации</a:t>
            </a:r>
            <a:endParaRPr lang="ru-RU" dirty="0">
              <a:solidFill>
                <a:srgbClr val="D66508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3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D66508"/>
                </a:solidFill>
              </a:rPr>
              <a:t>Промышленные предприятия – ключевое звено управления инновационным развитием, «сердце» ВССП</a:t>
            </a:r>
            <a:endParaRPr lang="ru-RU" dirty="0">
              <a:solidFill>
                <a:srgbClr val="D66508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9774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>
                <a:solidFill>
                  <a:schemeClr val="accent1"/>
                </a:solidFill>
              </a:rPr>
              <a:t>Программа как рабочий инструмент</a:t>
            </a:r>
            <a:br>
              <a:rPr lang="ru-RU" sz="2200" smtClean="0">
                <a:solidFill>
                  <a:schemeClr val="accent1"/>
                </a:solidFill>
              </a:rPr>
            </a:br>
            <a:r>
              <a:rPr lang="ru-RU" sz="2200" smtClean="0">
                <a:solidFill>
                  <a:schemeClr val="accent1"/>
                </a:solidFill>
              </a:rPr>
              <a:t>управления инновационным развитием Группы, Холдинга, ИС</a:t>
            </a:r>
            <a:endParaRPr lang="ru-RU" sz="22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9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3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22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Экран (4:3)</PresentationFormat>
  <Paragraphs>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Как  запустить двигатель инноваций  на промышленном предприятии  </vt:lpstr>
      <vt:lpstr>Итоги и перспективы инноваций  на предприятиях</vt:lpstr>
      <vt:lpstr>Инновационное развитие  –  жизненная необходимость</vt:lpstr>
      <vt:lpstr>Инновационное развитие промышленных предприятий:  срез ситуации</vt:lpstr>
      <vt:lpstr>Промышленные предприятия – ключевое звено управления инновационным развитием, «сердце» ВССП</vt:lpstr>
      <vt:lpstr>Презентация PowerPoint</vt:lpstr>
      <vt:lpstr>Программа как рабочий инструмент управления инновационным развитием Группы, Холдинга, 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Пакет СТИР –  доступный прототип  оформления нового бизнес-процесса</vt:lpstr>
      <vt:lpstr>Текущий исторический момент - реальный  шанс для изменения корпоративной культуры на предприятии</vt:lpstr>
      <vt:lpstr>Презентация PowerPoint</vt:lpstr>
      <vt:lpstr>Большого прорыва  можно добиться только с помощью общей мотивации</vt:lpstr>
      <vt:lpstr>СПАСИБО   ЗА   ВНИМАНИЕ  !   Управляющий партнер ГК SPG к.э.н. Ольга Самоварова   +7 (812)  313 -31-21 ; samovarova@spg-group.ru www.spg-group.ru  Санкт-Петербург – Москва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 запустить двигатель инноваций  на промышленном предприятии  </dc:title>
  <dc:creator>Самоварова Ольга Владимировна</dc:creator>
  <cp:lastModifiedBy>Самоварова Ольга Владимировна</cp:lastModifiedBy>
  <cp:revision>1</cp:revision>
  <dcterms:created xsi:type="dcterms:W3CDTF">2016-03-24T22:34:58Z</dcterms:created>
  <dcterms:modified xsi:type="dcterms:W3CDTF">2016-03-24T22:34:59Z</dcterms:modified>
</cp:coreProperties>
</file>